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58F0CA-7F54-4149-BB82-E11FD9C3EA2A}">
  <a:tblStyle styleId="{C058F0CA-7F54-4149-BB82-E11FD9C3EA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b9aaab026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b9aaab026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9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9.png"/><Relationship Id="rId4" Type="http://schemas.openxmlformats.org/officeDocument/2006/relationships/image" Target="../media/image48.png"/><Relationship Id="rId5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image" Target="../media/image6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65.png"/><Relationship Id="rId7" Type="http://schemas.openxmlformats.org/officeDocument/2006/relationships/image" Target="../media/image5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2.png"/><Relationship Id="rId4" Type="http://schemas.openxmlformats.org/officeDocument/2006/relationships/image" Target="../media/image55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66.png"/><Relationship Id="rId6" Type="http://schemas.openxmlformats.org/officeDocument/2006/relationships/image" Target="../media/image83.png"/><Relationship Id="rId7" Type="http://schemas.openxmlformats.org/officeDocument/2006/relationships/image" Target="../media/image68.png"/><Relationship Id="rId8" Type="http://schemas.openxmlformats.org/officeDocument/2006/relationships/image" Target="../media/image8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8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9.png"/><Relationship Id="rId4" Type="http://schemas.openxmlformats.org/officeDocument/2006/relationships/image" Target="../media/image70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84.png"/><Relationship Id="rId4" Type="http://schemas.openxmlformats.org/officeDocument/2006/relationships/image" Target="../media/image94.png"/><Relationship Id="rId9" Type="http://schemas.openxmlformats.org/officeDocument/2006/relationships/image" Target="../media/image90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9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98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Relationship Id="rId5" Type="http://schemas.openxmlformats.org/officeDocument/2006/relationships/image" Target="../media/image89.png"/><Relationship Id="rId6" Type="http://schemas.openxmlformats.org/officeDocument/2006/relationships/image" Target="../media/image97.png"/><Relationship Id="rId7" Type="http://schemas.openxmlformats.org/officeDocument/2006/relationships/image" Target="../media/image95.png"/><Relationship Id="rId8" Type="http://schemas.openxmlformats.org/officeDocument/2006/relationships/image" Target="../media/image9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2.png"/><Relationship Id="rId4" Type="http://schemas.openxmlformats.org/officeDocument/2006/relationships/image" Target="../media/image114.png"/><Relationship Id="rId5" Type="http://schemas.openxmlformats.org/officeDocument/2006/relationships/image" Target="../media/image1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8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1.png"/><Relationship Id="rId4" Type="http://schemas.openxmlformats.org/officeDocument/2006/relationships/image" Target="../media/image1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7.png"/><Relationship Id="rId4" Type="http://schemas.openxmlformats.org/officeDocument/2006/relationships/image" Target="../media/image1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7.png"/><Relationship Id="rId4" Type="http://schemas.openxmlformats.org/officeDocument/2006/relationships/image" Target="../media/image1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5.png"/><Relationship Id="rId4" Type="http://schemas.openxmlformats.org/officeDocument/2006/relationships/image" Target="../media/image105.png"/><Relationship Id="rId5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[WebDav upload of PHP Shell script]</a:t>
            </a:r>
            <a:endParaRPr/>
          </a:p>
        </p:txBody>
      </p:sp>
      <p:sp>
        <p:nvSpPr>
          <p:cNvPr id="1138" name="Google Shape;1138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1.Secret_folder gave explicit directions to connection through webdav with a password hash which was cracked via crackstation.net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1" name="Google Shape;1141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2" name="Google Shape;114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" name="Google Shape;1144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Access to webdav utilizing cracked hash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Ability to upload a payload to the Apache Server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9" name="Google Shape;1149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0" name="Google Shape;115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1" name="Google Shape;115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2" name="Google Shape;1152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4" name="Google Shape;11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3199025"/>
            <a:ext cx="2697300" cy="15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525" y="1421375"/>
            <a:ext cx="2905100" cy="17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525" y="3103450"/>
            <a:ext cx="2905100" cy="17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[Remote Shell Exploit]</a:t>
            </a:r>
            <a:endParaRPr/>
          </a:p>
        </p:txBody>
      </p:sp>
      <p:sp>
        <p:nvSpPr>
          <p:cNvPr id="1162" name="Google Shape;1162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1.Creation of an Msfvenom Payload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Upload payload through webdav interface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Metasploit listener waits for connection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Successful meterpreter shell allows for exfiltration of data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5" name="Google Shape;1165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6" name="Google Shape;1166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7" name="Google Shape;1167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8" name="Google Shape;1168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9" name="Google Shape;1169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0" name="Google Shape;1170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1" name="Google Shape;1171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Creation of payload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Successful upload of payload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Successful exploit of the Server, exfiltrated data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3" name="Google Shape;1173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74" name="Google Shape;1174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5" name="Google Shape;1175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8" name="Google Shape;11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75" y="3762125"/>
            <a:ext cx="24285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550" y="3122674"/>
            <a:ext cx="2371500" cy="16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3242" y="1480575"/>
            <a:ext cx="302436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4725" y="2322051"/>
            <a:ext cx="1644400" cy="24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8" name="Google Shape;11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94" name="Google Shape;119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6"/>
          <p:cNvSpPr/>
          <p:nvPr/>
        </p:nvSpPr>
        <p:spPr>
          <a:xfrm>
            <a:off x="367350" y="162695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66"/>
          <p:cNvSpPr txBox="1"/>
          <p:nvPr>
            <p:ph idx="1" type="subTitle"/>
          </p:nvPr>
        </p:nvSpPr>
        <p:spPr>
          <a:xfrm>
            <a:off x="2200625" y="65525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Port Scan Occurred at aprox. Jan. 27, 2021 02:14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Packets were sent from IP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Multiple ports, from the same IP in a short amount of time indicate this was a port scan</a:t>
            </a:r>
            <a:endParaRPr sz="1200"/>
          </a:p>
        </p:txBody>
      </p:sp>
      <p:pic>
        <p:nvPicPr>
          <p:cNvPr id="1197" name="Google Shape;11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1692747"/>
            <a:ext cx="8409300" cy="259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914725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4" name="Google Shape;120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67"/>
          <p:cNvSpPr txBox="1"/>
          <p:nvPr>
            <p:ph idx="1" type="subTitle"/>
          </p:nvPr>
        </p:nvSpPr>
        <p:spPr>
          <a:xfrm>
            <a:off x="1847700" y="6623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Just under 17k hits were made from 02:42 through 02:44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secret_folder was requested, containing directions for further compromise of the server</a:t>
            </a:r>
            <a:endParaRPr sz="1200"/>
          </a:p>
        </p:txBody>
      </p:sp>
      <p:pic>
        <p:nvPicPr>
          <p:cNvPr id="1207" name="Google Shape;12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75" y="1442200"/>
            <a:ext cx="8538850" cy="256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4" name="Google Shape;121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68"/>
          <p:cNvSpPr txBox="1"/>
          <p:nvPr>
            <p:ph idx="1" type="subTitle"/>
          </p:nvPr>
        </p:nvSpPr>
        <p:spPr>
          <a:xfrm>
            <a:off x="1374125" y="6360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Just under 17k hits with 401 unauthorized code indicates an brute force attempt agains the hidden folder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16,876 hits before the password was found.</a:t>
            </a:r>
            <a:endParaRPr sz="1200"/>
          </a:p>
        </p:txBody>
      </p:sp>
      <p:pic>
        <p:nvPicPr>
          <p:cNvPr id="1217" name="Google Shape;12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8592976" cy="26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4" name="Google Shape;1224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6" name="Google Shape;1226;p69"/>
          <p:cNvSpPr txBox="1"/>
          <p:nvPr>
            <p:ph idx="1" type="subTitle"/>
          </p:nvPr>
        </p:nvSpPr>
        <p:spPr>
          <a:xfrm>
            <a:off x="1545125" y="62292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16 total requests.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Files weren’t requested so much as they were inputed to the server.  there were 16 connections of type “put” indicating the attacker had time to craft a custom payload </a:t>
            </a:r>
            <a:endParaRPr sz="1200"/>
          </a:p>
        </p:txBody>
      </p:sp>
      <p:pic>
        <p:nvPicPr>
          <p:cNvPr id="1227" name="Google Shape;122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00" y="1467763"/>
            <a:ext cx="8447800" cy="25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5" name="Google Shape;1235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41" name="Google Shape;1241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Detection of high amounts of traffic from a single IP to multiple ports.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-Less than a 100 different ports, from a single IP.</a:t>
            </a:r>
            <a:endParaRPr b="1" sz="1400"/>
          </a:p>
        </p:txBody>
      </p:sp>
      <p:sp>
        <p:nvSpPr>
          <p:cNvPr id="1243" name="Google Shape;1243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-Set iptables firewall solution to drop the packets to slow port scanning by nmap.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latin typeface="Courier New"/>
                <a:ea typeface="Courier New"/>
                <a:cs typeface="Courier New"/>
                <a:sym typeface="Courier New"/>
              </a:rPr>
              <a:t>iptables -A INPUT -m state --state INVALID -j DROP</a:t>
            </a:r>
            <a:endParaRPr b="1" sz="9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latin typeface="Courier New"/>
                <a:ea typeface="Courier New"/>
                <a:cs typeface="Courier New"/>
                <a:sym typeface="Courier New"/>
              </a:rPr>
              <a:t>iptables -A FORWARD -m state --state INVALID -j DROP</a:t>
            </a:r>
            <a:endParaRPr b="1" sz="9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0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50">
                <a:latin typeface="Courier New"/>
                <a:ea typeface="Courier New"/>
                <a:cs typeface="Courier New"/>
                <a:sym typeface="Courier New"/>
              </a:rPr>
              <a:t>iptables -A OUTPUT -m state --state INVALID -j DROP</a:t>
            </a:r>
            <a:endParaRPr b="1" sz="9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49" name="Google Shape;1249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-We can set an alarm that detects unauthorized attempts to access the Hidden Directory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br>
              <a:rPr lang="en" sz="1400"/>
            </a:br>
            <a:r>
              <a:rPr lang="en" sz="1400"/>
              <a:t>-</a:t>
            </a:r>
            <a:r>
              <a:rPr b="1" lang="en" sz="1400"/>
              <a:t>A threshold of no more than 10 attempts within a minute time frame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1" name="Google Shape;125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r>
              <a:rPr b="1" lang="en" sz="1400"/>
              <a:t>Remove reference to the secret_folder on the error pages.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-Create a much hardened password for access.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-Change the html of error pages so no reference is made.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-Change password with a password that is difficult to brute force.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57" name="Google Shape;1257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alarm/s 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-An Alarm to detect multiple login attempts by a single  IP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-An alarm that detects ‘Hydra’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-A threshold of 1 detection of ‘Hydra’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-A threshold of no more than 10 attempts within a 5 minute time span for regular logins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9" name="Google Shape;1259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-Block IP’s that are causing unauthorized attempts within a short time span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-Block IP’s that are using host Hydra.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-http.response.status_code: 401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-user_agent.original: “Mozilla/4.0 {Hydra}”</a:t>
            </a:r>
            <a:endParaRPr b="1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65" name="Google Shape;1265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 alarm that detects access via the webdav directory and any file changes.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r>
              <a:rPr b="1" lang="en" sz="1400"/>
              <a:t>I would set this alarm at 1, so all changes can be detected.</a:t>
            </a:r>
            <a:br>
              <a:rPr lang="en" sz="1400"/>
            </a:br>
            <a:endParaRPr sz="1400"/>
          </a:p>
        </p:txBody>
      </p:sp>
      <p:sp>
        <p:nvSpPr>
          <p:cNvPr id="1267" name="Google Shape;1267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 much stronger password that is resistant to be cracked.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 url.path: /webdav/* and http.request.method: “put”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   a wildcard search here shows any changes to this folder</a:t>
            </a:r>
            <a:endParaRPr b="1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73" name="Google Shape;1273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-reverse shell payloads sometimes default to port 4444.  An alarm detecting use of this port would be a first start.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 avoid false alarms: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-Over 50 Hits.</a:t>
            </a:r>
            <a:endParaRPr b="1" sz="1400"/>
          </a:p>
        </p:txBody>
      </p:sp>
      <p:sp>
        <p:nvSpPr>
          <p:cNvPr id="1275" name="Google Shape;1275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-Block connection type http.request.method:”put”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MS Windows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Ubuntu/Apache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 2.6.32/Kali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25" y="1023275"/>
            <a:ext cx="5386300" cy="36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{C058F0CA-7F54-4149-BB82-E11FD9C3EA2A}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8F9FA"/>
                          </a:highlight>
                        </a:rPr>
                        <a:t>ML-RefVm-684427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Manager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Network Monitoring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Ubuntu/Apache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VM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{C058F0CA-7F54-4149-BB82-E11FD9C3EA2A}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80 on Apache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Version and webserver open to scanning by DIRB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check for vulnerable versions of the Apache server, and begin Recon of the file structure on server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Brute-Forceable Passwords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weak password allowed for a brute force attack against the Apache Servers secret_file using Hydra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gain access to confidential information quickly before any response can be mounted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webDav server with a easily cracked password was exploited allowing remote upload of payloads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attackers can upload payloads to the server, allowing for further exploit.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Shell Exploit via Metaspoit and MsfVenom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reverse shell was successfully implemented allowing for exfiltration of secured data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attackers successfully gained access to secured company data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[Webserver/Apache]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1. Nmap scan located an Apache Server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2.DIRB scan  located hidden directory on Apache Server: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webdav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3. Recon found reference to 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1.Nmap shows potential vulnerabilities and open ports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2.Located a secret_folder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75" y="3030625"/>
            <a:ext cx="2723175" cy="160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075" y="1421375"/>
            <a:ext cx="2723175" cy="15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[Weak Password/Hydra]</a:t>
            </a:r>
            <a:endParaRPr/>
          </a:p>
        </p:txBody>
      </p:sp>
      <p:sp>
        <p:nvSpPr>
          <p:cNvPr id="1114" name="Google Shape;1114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1.Hydra bruteforce against weak password granted access to secret_folder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1. Brute forced the password and gained access to secret 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2. Found directions to login to WebDav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6" name="Google Shape;112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0" name="Google Shape;11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000" y="1481372"/>
            <a:ext cx="2683849" cy="167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000" y="3154825"/>
            <a:ext cx="2763326" cy="14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63" y="3312175"/>
            <a:ext cx="3046119" cy="13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